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14" r:id="rId6"/>
    <p:sldId id="315" r:id="rId7"/>
    <p:sldId id="257" r:id="rId8"/>
    <p:sldId id="269" r:id="rId9"/>
    <p:sldId id="316" r:id="rId10"/>
    <p:sldId id="32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25367-05D0-4B2F-A697-534341D0B512}" v="3" dt="2024-01-23T15:51:27.8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966"/>
  </p:normalViewPr>
  <p:slideViewPr>
    <p:cSldViewPr snapToGrid="0">
      <p:cViewPr varScale="1">
        <p:scale>
          <a:sx n="118" d="100"/>
          <a:sy n="118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Ross" userId="a259658e-52e4-45bd-bfa5-0163c076dc8e" providerId="ADAL" clId="{C8425367-05D0-4B2F-A697-534341D0B512}"/>
    <pc:docChg chg="undo custSel modSld">
      <pc:chgData name="Tina Ross" userId="a259658e-52e4-45bd-bfa5-0163c076dc8e" providerId="ADAL" clId="{C8425367-05D0-4B2F-A697-534341D0B512}" dt="2024-01-23T14:47:16.993" v="102" actId="14100"/>
      <pc:docMkLst>
        <pc:docMk/>
      </pc:docMkLst>
      <pc:sldChg chg="modSp mod">
        <pc:chgData name="Tina Ross" userId="a259658e-52e4-45bd-bfa5-0163c076dc8e" providerId="ADAL" clId="{C8425367-05D0-4B2F-A697-534341D0B512}" dt="2024-01-23T14:40:07.328" v="12" actId="1076"/>
        <pc:sldMkLst>
          <pc:docMk/>
          <pc:sldMk cId="0" sldId="256"/>
        </pc:sldMkLst>
        <pc:spChg chg="mod">
          <ac:chgData name="Tina Ross" userId="a259658e-52e4-45bd-bfa5-0163c076dc8e" providerId="ADAL" clId="{C8425367-05D0-4B2F-A697-534341D0B512}" dt="2024-01-23T14:36:08.423" v="11" actId="6549"/>
          <ac:spMkLst>
            <pc:docMk/>
            <pc:sldMk cId="0" sldId="256"/>
            <ac:spMk id="95" creationId="{00000000-0000-0000-0000-000000000000}"/>
          </ac:spMkLst>
        </pc:spChg>
        <pc:picChg chg="mod">
          <ac:chgData name="Tina Ross" userId="a259658e-52e4-45bd-bfa5-0163c076dc8e" providerId="ADAL" clId="{C8425367-05D0-4B2F-A697-534341D0B512}" dt="2024-01-23T14:40:07.328" v="12" actId="1076"/>
          <ac:picMkLst>
            <pc:docMk/>
            <pc:sldMk cId="0" sldId="256"/>
            <ac:picMk id="97" creationId="{00000000-0000-0000-0000-000000000000}"/>
          </ac:picMkLst>
        </pc:picChg>
      </pc:sldChg>
      <pc:sldChg chg="modSp mod">
        <pc:chgData name="Tina Ross" userId="a259658e-52e4-45bd-bfa5-0163c076dc8e" providerId="ADAL" clId="{C8425367-05D0-4B2F-A697-534341D0B512}" dt="2024-01-23T14:40:46.519" v="16" actId="20577"/>
        <pc:sldMkLst>
          <pc:docMk/>
          <pc:sldMk cId="0" sldId="257"/>
        </pc:sldMkLst>
        <pc:spChg chg="mod">
          <ac:chgData name="Tina Ross" userId="a259658e-52e4-45bd-bfa5-0163c076dc8e" providerId="ADAL" clId="{C8425367-05D0-4B2F-A697-534341D0B512}" dt="2024-01-23T14:40:46.519" v="16" actId="20577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1:20.128" v="29" actId="20577"/>
        <pc:sldMkLst>
          <pc:docMk/>
          <pc:sldMk cId="3673947663" sldId="269"/>
        </pc:sldMkLst>
        <pc:spChg chg="mod">
          <ac:chgData name="Tina Ross" userId="a259658e-52e4-45bd-bfa5-0163c076dc8e" providerId="ADAL" clId="{C8425367-05D0-4B2F-A697-534341D0B512}" dt="2024-01-23T14:41:20.128" v="29" actId="20577"/>
          <ac:spMkLst>
            <pc:docMk/>
            <pc:sldMk cId="3673947663" sldId="269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1:27.351" v="32" actId="6549"/>
        <pc:sldMkLst>
          <pc:docMk/>
          <pc:sldMk cId="1921359440" sldId="316"/>
        </pc:sldMkLst>
        <pc:spChg chg="mod">
          <ac:chgData name="Tina Ross" userId="a259658e-52e4-45bd-bfa5-0163c076dc8e" providerId="ADAL" clId="{C8425367-05D0-4B2F-A697-534341D0B512}" dt="2024-01-23T14:41:27.351" v="32" actId="6549"/>
          <ac:spMkLst>
            <pc:docMk/>
            <pc:sldMk cId="1921359440" sldId="316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1:45.743" v="39" actId="20577"/>
        <pc:sldMkLst>
          <pc:docMk/>
          <pc:sldMk cId="1968978270" sldId="317"/>
        </pc:sldMkLst>
        <pc:spChg chg="mod">
          <ac:chgData name="Tina Ross" userId="a259658e-52e4-45bd-bfa5-0163c076dc8e" providerId="ADAL" clId="{C8425367-05D0-4B2F-A697-534341D0B512}" dt="2024-01-23T14:41:45.743" v="39" actId="20577"/>
          <ac:spMkLst>
            <pc:docMk/>
            <pc:sldMk cId="1968978270" sldId="317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2:37.883" v="48" actId="20577"/>
        <pc:sldMkLst>
          <pc:docMk/>
          <pc:sldMk cId="510062470" sldId="318"/>
        </pc:sldMkLst>
        <pc:spChg chg="mod">
          <ac:chgData name="Tina Ross" userId="a259658e-52e4-45bd-bfa5-0163c076dc8e" providerId="ADAL" clId="{C8425367-05D0-4B2F-A697-534341D0B512}" dt="2024-01-23T14:42:37.883" v="48" actId="20577"/>
          <ac:spMkLst>
            <pc:docMk/>
            <pc:sldMk cId="510062470" sldId="318"/>
            <ac:spMk id="99" creationId="{00000000-0000-0000-0000-000000000000}"/>
          </ac:spMkLst>
        </pc:spChg>
      </pc:sldChg>
      <pc:sldChg chg="modSp">
        <pc:chgData name="Tina Ross" userId="a259658e-52e4-45bd-bfa5-0163c076dc8e" providerId="ADAL" clId="{C8425367-05D0-4B2F-A697-534341D0B512}" dt="2024-01-23T14:42:49.329" v="50" actId="20577"/>
        <pc:sldMkLst>
          <pc:docMk/>
          <pc:sldMk cId="68053887" sldId="319"/>
        </pc:sldMkLst>
        <pc:graphicFrameChg chg="mod">
          <ac:chgData name="Tina Ross" userId="a259658e-52e4-45bd-bfa5-0163c076dc8e" providerId="ADAL" clId="{C8425367-05D0-4B2F-A697-534341D0B512}" dt="2024-01-23T14:42:49.329" v="50" actId="20577"/>
          <ac:graphicFrameMkLst>
            <pc:docMk/>
            <pc:sldMk cId="68053887" sldId="319"/>
            <ac:graphicFrameMk id="5" creationId="{7F70FF2D-D048-A573-E2EC-15A2B9384A35}"/>
          </ac:graphicFrameMkLst>
        </pc:graphicFrameChg>
      </pc:sldChg>
      <pc:sldChg chg="modSp mod">
        <pc:chgData name="Tina Ross" userId="a259658e-52e4-45bd-bfa5-0163c076dc8e" providerId="ADAL" clId="{C8425367-05D0-4B2F-A697-534341D0B512}" dt="2024-01-23T14:43:51.023" v="62" actId="20577"/>
        <pc:sldMkLst>
          <pc:docMk/>
          <pc:sldMk cId="3882667983" sldId="320"/>
        </pc:sldMkLst>
        <pc:spChg chg="mod">
          <ac:chgData name="Tina Ross" userId="a259658e-52e4-45bd-bfa5-0163c076dc8e" providerId="ADAL" clId="{C8425367-05D0-4B2F-A697-534341D0B512}" dt="2024-01-23T14:43:31.872" v="56" actId="20577"/>
          <ac:spMkLst>
            <pc:docMk/>
            <pc:sldMk cId="3882667983" sldId="320"/>
            <ac:spMk id="5" creationId="{B7308D5F-CDDA-E68B-C288-CF44C71E9832}"/>
          </ac:spMkLst>
        </pc:spChg>
        <pc:spChg chg="mod">
          <ac:chgData name="Tina Ross" userId="a259658e-52e4-45bd-bfa5-0163c076dc8e" providerId="ADAL" clId="{C8425367-05D0-4B2F-A697-534341D0B512}" dt="2024-01-23T14:43:51.023" v="62" actId="20577"/>
          <ac:spMkLst>
            <pc:docMk/>
            <pc:sldMk cId="3882667983" sldId="320"/>
            <ac:spMk id="100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5:03.048" v="78" actId="20577"/>
        <pc:sldMkLst>
          <pc:docMk/>
          <pc:sldMk cId="2523596395" sldId="324"/>
        </pc:sldMkLst>
        <pc:spChg chg="mod">
          <ac:chgData name="Tina Ross" userId="a259658e-52e4-45bd-bfa5-0163c076dc8e" providerId="ADAL" clId="{C8425367-05D0-4B2F-A697-534341D0B512}" dt="2024-01-23T14:45:03.048" v="78" actId="20577"/>
          <ac:spMkLst>
            <pc:docMk/>
            <pc:sldMk cId="2523596395" sldId="324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5:44.114" v="90" actId="20577"/>
        <pc:sldMkLst>
          <pc:docMk/>
          <pc:sldMk cId="74300251" sldId="325"/>
        </pc:sldMkLst>
        <pc:spChg chg="mod">
          <ac:chgData name="Tina Ross" userId="a259658e-52e4-45bd-bfa5-0163c076dc8e" providerId="ADAL" clId="{C8425367-05D0-4B2F-A697-534341D0B512}" dt="2024-01-23T14:45:44.114" v="90" actId="20577"/>
          <ac:spMkLst>
            <pc:docMk/>
            <pc:sldMk cId="74300251" sldId="325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1:34.647" v="33" actId="20577"/>
        <pc:sldMkLst>
          <pc:docMk/>
          <pc:sldMk cId="2897968547" sldId="326"/>
        </pc:sldMkLst>
        <pc:spChg chg="mod">
          <ac:chgData name="Tina Ross" userId="a259658e-52e4-45bd-bfa5-0163c076dc8e" providerId="ADAL" clId="{C8425367-05D0-4B2F-A697-534341D0B512}" dt="2024-01-23T14:41:34.647" v="33" actId="20577"/>
          <ac:spMkLst>
            <pc:docMk/>
            <pc:sldMk cId="2897968547" sldId="326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6:54.616" v="95" actId="14100"/>
        <pc:sldMkLst>
          <pc:docMk/>
          <pc:sldMk cId="4189938839" sldId="327"/>
        </pc:sldMkLst>
        <pc:spChg chg="mod">
          <ac:chgData name="Tina Ross" userId="a259658e-52e4-45bd-bfa5-0163c076dc8e" providerId="ADAL" clId="{C8425367-05D0-4B2F-A697-534341D0B512}" dt="2024-01-23T14:46:54.616" v="95" actId="14100"/>
          <ac:spMkLst>
            <pc:docMk/>
            <pc:sldMk cId="4189938839" sldId="327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7:02.482" v="97" actId="20577"/>
        <pc:sldMkLst>
          <pc:docMk/>
          <pc:sldMk cId="2613222113" sldId="328"/>
        </pc:sldMkLst>
        <pc:spChg chg="mod">
          <ac:chgData name="Tina Ross" userId="a259658e-52e4-45bd-bfa5-0163c076dc8e" providerId="ADAL" clId="{C8425367-05D0-4B2F-A697-534341D0B512}" dt="2024-01-23T14:47:02.482" v="97" actId="20577"/>
          <ac:spMkLst>
            <pc:docMk/>
            <pc:sldMk cId="2613222113" sldId="328"/>
            <ac:spMk id="99" creationId="{00000000-0000-0000-0000-000000000000}"/>
          </ac:spMkLst>
        </pc:spChg>
      </pc:sldChg>
      <pc:sldChg chg="modSp mod">
        <pc:chgData name="Tina Ross" userId="a259658e-52e4-45bd-bfa5-0163c076dc8e" providerId="ADAL" clId="{C8425367-05D0-4B2F-A697-534341D0B512}" dt="2024-01-23T14:47:16.993" v="102" actId="14100"/>
        <pc:sldMkLst>
          <pc:docMk/>
          <pc:sldMk cId="1564265962" sldId="329"/>
        </pc:sldMkLst>
        <pc:spChg chg="mod">
          <ac:chgData name="Tina Ross" userId="a259658e-52e4-45bd-bfa5-0163c076dc8e" providerId="ADAL" clId="{C8425367-05D0-4B2F-A697-534341D0B512}" dt="2024-01-23T14:47:16.993" v="102" actId="14100"/>
          <ac:spMkLst>
            <pc:docMk/>
            <pc:sldMk cId="1564265962" sldId="329"/>
            <ac:spMk id="9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4D40C-666C-402A-AE58-97AC7B8D9875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A86884B-B26D-4B52-87E6-75064A3971AA}">
      <dgm:prSet phldrT="[Text]"/>
      <dgm:spPr>
        <a:gradFill rotWithShape="0">
          <a:gsLst>
            <a:gs pos="100000">
              <a:srgbClr val="DEE9FF"/>
            </a:gs>
            <a:gs pos="0">
              <a:srgbClr val="00B0F0"/>
            </a:gs>
            <a:gs pos="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US" dirty="0">
              <a:solidFill>
                <a:srgbClr val="1F4E79"/>
              </a:solidFill>
            </a:rPr>
            <a:t>I’m scared to do it</a:t>
          </a:r>
          <a:endParaRPr lang="en-CA" dirty="0">
            <a:solidFill>
              <a:srgbClr val="1F4E79"/>
            </a:solidFill>
          </a:endParaRPr>
        </a:p>
      </dgm:t>
    </dgm:pt>
    <dgm:pt modelId="{0F640629-2CA4-4850-9F79-2A34E0A5B358}" type="parTrans" cxnId="{32491E06-3873-4B78-9900-7C3668BCD7A0}">
      <dgm:prSet/>
      <dgm:spPr/>
      <dgm:t>
        <a:bodyPr/>
        <a:lstStyle/>
        <a:p>
          <a:endParaRPr lang="en-CA"/>
        </a:p>
      </dgm:t>
    </dgm:pt>
    <dgm:pt modelId="{47B92EC9-6C5D-4617-B906-25871F98FA3E}" type="sibTrans" cxnId="{32491E06-3873-4B78-9900-7C3668BCD7A0}">
      <dgm:prSet/>
      <dgm:spPr/>
      <dgm:t>
        <a:bodyPr/>
        <a:lstStyle/>
        <a:p>
          <a:endParaRPr lang="en-CA"/>
        </a:p>
      </dgm:t>
    </dgm:pt>
    <dgm:pt modelId="{194BEA51-EBD6-4AE9-8665-8E05422F827B}">
      <dgm:prSet/>
      <dgm:spPr>
        <a:gradFill rotWithShape="0">
          <a:gsLst>
            <a:gs pos="0">
              <a:srgbClr val="00B0F0"/>
            </a:gs>
            <a:gs pos="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1F4E79"/>
              </a:solidFill>
            </a:rPr>
            <a:t>I’ll do it occasionally</a:t>
          </a:r>
        </a:p>
      </dgm:t>
    </dgm:pt>
    <dgm:pt modelId="{9A12E958-3813-4F49-B9E9-41D20D7DA28C}" type="parTrans" cxnId="{72588B8F-CA0D-4C89-91AD-E6DF1AA60B90}">
      <dgm:prSet/>
      <dgm:spPr/>
      <dgm:t>
        <a:bodyPr/>
        <a:lstStyle/>
        <a:p>
          <a:endParaRPr lang="en-CA"/>
        </a:p>
      </dgm:t>
    </dgm:pt>
    <dgm:pt modelId="{48E08B58-5CDC-4B88-9840-A13AE7006543}" type="sibTrans" cxnId="{72588B8F-CA0D-4C89-91AD-E6DF1AA60B90}">
      <dgm:prSet/>
      <dgm:spPr/>
      <dgm:t>
        <a:bodyPr/>
        <a:lstStyle/>
        <a:p>
          <a:endParaRPr lang="en-CA"/>
        </a:p>
      </dgm:t>
    </dgm:pt>
    <dgm:pt modelId="{0A28D09B-6D92-4414-936F-A216B555FED4}">
      <dgm:prSet/>
      <dgm:spPr>
        <a:gradFill rotWithShape="0">
          <a:gsLst>
            <a:gs pos="10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1F4E79"/>
              </a:solidFill>
            </a:rPr>
            <a:t>I’ll ask people I’m comfortable with</a:t>
          </a:r>
        </a:p>
      </dgm:t>
    </dgm:pt>
    <dgm:pt modelId="{C675C7A0-37B3-4D08-8EE4-0416BF6EE1B4}" type="parTrans" cxnId="{CB88894B-4104-41E0-9107-5EE92CD09C5D}">
      <dgm:prSet/>
      <dgm:spPr/>
      <dgm:t>
        <a:bodyPr/>
        <a:lstStyle/>
        <a:p>
          <a:endParaRPr lang="en-CA"/>
        </a:p>
      </dgm:t>
    </dgm:pt>
    <dgm:pt modelId="{B9F82A45-DB2A-4782-B2C9-3F90BF0FE4BA}" type="sibTrans" cxnId="{CB88894B-4104-41E0-9107-5EE92CD09C5D}">
      <dgm:prSet/>
      <dgm:spPr/>
      <dgm:t>
        <a:bodyPr/>
        <a:lstStyle/>
        <a:p>
          <a:endParaRPr lang="en-CA"/>
        </a:p>
      </dgm:t>
    </dgm:pt>
    <dgm:pt modelId="{8DD1B08C-8461-45B3-8E7C-45B99E3B71D8}">
      <dgm:prSet/>
      <dgm:spPr>
        <a:gradFill rotWithShape="0">
          <a:gsLst>
            <a:gs pos="10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1F4E79"/>
              </a:solidFill>
            </a:rPr>
            <a:t>I do it regularly</a:t>
          </a:r>
        </a:p>
      </dgm:t>
    </dgm:pt>
    <dgm:pt modelId="{63C08A91-3924-4ACA-9CD5-F769329E2F7C}" type="parTrans" cxnId="{AB957947-E11A-4757-85B9-9B2342FADF02}">
      <dgm:prSet/>
      <dgm:spPr/>
      <dgm:t>
        <a:bodyPr/>
        <a:lstStyle/>
        <a:p>
          <a:endParaRPr lang="en-CA"/>
        </a:p>
      </dgm:t>
    </dgm:pt>
    <dgm:pt modelId="{0E88C2ED-B336-4A86-8775-3CE8A03904BF}" type="sibTrans" cxnId="{AB957947-E11A-4757-85B9-9B2342FADF02}">
      <dgm:prSet/>
      <dgm:spPr/>
      <dgm:t>
        <a:bodyPr/>
        <a:lstStyle/>
        <a:p>
          <a:endParaRPr lang="en-CA"/>
        </a:p>
      </dgm:t>
    </dgm:pt>
    <dgm:pt modelId="{4A62080F-E9AA-40F2-BF97-AD350F28C89E}" type="pres">
      <dgm:prSet presAssocID="{FBF4D40C-666C-402A-AE58-97AC7B8D9875}" presName="matrix" presStyleCnt="0">
        <dgm:presLayoutVars>
          <dgm:chMax val="1"/>
          <dgm:dir/>
          <dgm:resizeHandles val="exact"/>
        </dgm:presLayoutVars>
      </dgm:prSet>
      <dgm:spPr/>
    </dgm:pt>
    <dgm:pt modelId="{0EACDA6B-7094-496A-BEA2-410C4FF4C753}" type="pres">
      <dgm:prSet presAssocID="{FBF4D40C-666C-402A-AE58-97AC7B8D9875}" presName="axisShape" presStyleLbl="bgShp" presStyleIdx="0" presStyleCnt="1"/>
      <dgm:spPr>
        <a:solidFill>
          <a:srgbClr val="1F4E79"/>
        </a:solidFill>
      </dgm:spPr>
    </dgm:pt>
    <dgm:pt modelId="{812B2F6A-F7CF-4981-A5F5-4FA3615E8986}" type="pres">
      <dgm:prSet presAssocID="{FBF4D40C-666C-402A-AE58-97AC7B8D987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2E55EB-4E18-42F1-A50B-971601DCCC69}" type="pres">
      <dgm:prSet presAssocID="{FBF4D40C-666C-402A-AE58-97AC7B8D987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CB167A-AC73-4759-A697-847DE001699D}" type="pres">
      <dgm:prSet presAssocID="{FBF4D40C-666C-402A-AE58-97AC7B8D987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44CA55-B30D-4997-AD15-CEE250BD6D91}" type="pres">
      <dgm:prSet presAssocID="{FBF4D40C-666C-402A-AE58-97AC7B8D987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491E06-3873-4B78-9900-7C3668BCD7A0}" srcId="{FBF4D40C-666C-402A-AE58-97AC7B8D9875}" destId="{FA86884B-B26D-4B52-87E6-75064A3971AA}" srcOrd="0" destOrd="0" parTransId="{0F640629-2CA4-4850-9F79-2A34E0A5B358}" sibTransId="{47B92EC9-6C5D-4617-B906-25871F98FA3E}"/>
    <dgm:cxn modelId="{8D0AB72B-4713-48EB-BD1B-DD663D34D4F8}" type="presOf" srcId="{8DD1B08C-8461-45B3-8E7C-45B99E3B71D8}" destId="{6944CA55-B30D-4997-AD15-CEE250BD6D91}" srcOrd="0" destOrd="0" presId="urn:microsoft.com/office/officeart/2005/8/layout/matrix2"/>
    <dgm:cxn modelId="{AB957947-E11A-4757-85B9-9B2342FADF02}" srcId="{FBF4D40C-666C-402A-AE58-97AC7B8D9875}" destId="{8DD1B08C-8461-45B3-8E7C-45B99E3B71D8}" srcOrd="3" destOrd="0" parTransId="{63C08A91-3924-4ACA-9CD5-F769329E2F7C}" sibTransId="{0E88C2ED-B336-4A86-8775-3CE8A03904BF}"/>
    <dgm:cxn modelId="{CB88894B-4104-41E0-9107-5EE92CD09C5D}" srcId="{FBF4D40C-666C-402A-AE58-97AC7B8D9875}" destId="{0A28D09B-6D92-4414-936F-A216B555FED4}" srcOrd="2" destOrd="0" parTransId="{C675C7A0-37B3-4D08-8EE4-0416BF6EE1B4}" sibTransId="{B9F82A45-DB2A-4782-B2C9-3F90BF0FE4BA}"/>
    <dgm:cxn modelId="{7641B373-54BF-4A39-BEB1-8D4A5CE7DF36}" type="presOf" srcId="{FA86884B-B26D-4B52-87E6-75064A3971AA}" destId="{812B2F6A-F7CF-4981-A5F5-4FA3615E8986}" srcOrd="0" destOrd="0" presId="urn:microsoft.com/office/officeart/2005/8/layout/matrix2"/>
    <dgm:cxn modelId="{D4766756-38F4-4985-9A6D-98CD2BE1C0C0}" type="presOf" srcId="{0A28D09B-6D92-4414-936F-A216B555FED4}" destId="{2CCB167A-AC73-4759-A697-847DE001699D}" srcOrd="0" destOrd="0" presId="urn:microsoft.com/office/officeart/2005/8/layout/matrix2"/>
    <dgm:cxn modelId="{72588B8F-CA0D-4C89-91AD-E6DF1AA60B90}" srcId="{FBF4D40C-666C-402A-AE58-97AC7B8D9875}" destId="{194BEA51-EBD6-4AE9-8665-8E05422F827B}" srcOrd="1" destOrd="0" parTransId="{9A12E958-3813-4F49-B9E9-41D20D7DA28C}" sibTransId="{48E08B58-5CDC-4B88-9840-A13AE7006543}"/>
    <dgm:cxn modelId="{9F688FB5-F11B-4EDD-91DD-D0CDD0B04286}" type="presOf" srcId="{FBF4D40C-666C-402A-AE58-97AC7B8D9875}" destId="{4A62080F-E9AA-40F2-BF97-AD350F28C89E}" srcOrd="0" destOrd="0" presId="urn:microsoft.com/office/officeart/2005/8/layout/matrix2"/>
    <dgm:cxn modelId="{361C7CE6-5000-4E8F-B4E3-58D848B3D970}" type="presOf" srcId="{194BEA51-EBD6-4AE9-8665-8E05422F827B}" destId="{762E55EB-4E18-42F1-A50B-971601DCCC69}" srcOrd="0" destOrd="0" presId="urn:microsoft.com/office/officeart/2005/8/layout/matrix2"/>
    <dgm:cxn modelId="{B6662925-66FE-44A9-AC82-3DD24CAAEC3E}" type="presParOf" srcId="{4A62080F-E9AA-40F2-BF97-AD350F28C89E}" destId="{0EACDA6B-7094-496A-BEA2-410C4FF4C753}" srcOrd="0" destOrd="0" presId="urn:microsoft.com/office/officeart/2005/8/layout/matrix2"/>
    <dgm:cxn modelId="{87683623-1137-47D6-8A3F-BF0313997ACC}" type="presParOf" srcId="{4A62080F-E9AA-40F2-BF97-AD350F28C89E}" destId="{812B2F6A-F7CF-4981-A5F5-4FA3615E8986}" srcOrd="1" destOrd="0" presId="urn:microsoft.com/office/officeart/2005/8/layout/matrix2"/>
    <dgm:cxn modelId="{36E7AE7D-26C7-41DC-9182-86339F6C9B90}" type="presParOf" srcId="{4A62080F-E9AA-40F2-BF97-AD350F28C89E}" destId="{762E55EB-4E18-42F1-A50B-971601DCCC69}" srcOrd="2" destOrd="0" presId="urn:microsoft.com/office/officeart/2005/8/layout/matrix2"/>
    <dgm:cxn modelId="{D32D563F-B919-4125-9037-61AE6FB44914}" type="presParOf" srcId="{4A62080F-E9AA-40F2-BF97-AD350F28C89E}" destId="{2CCB167A-AC73-4759-A697-847DE001699D}" srcOrd="3" destOrd="0" presId="urn:microsoft.com/office/officeart/2005/8/layout/matrix2"/>
    <dgm:cxn modelId="{459E6E8B-87FA-46E6-8194-9E4711969AF9}" type="presParOf" srcId="{4A62080F-E9AA-40F2-BF97-AD350F28C89E}" destId="{6944CA55-B30D-4997-AD15-CEE250BD6D9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95022-04A6-49B2-94E5-5730BE4282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87A87AD-1A41-4471-87DE-90A55337D750}">
      <dgm:prSet phldrT="[Text]"/>
      <dgm:spPr>
        <a:solidFill>
          <a:srgbClr val="00B0F0"/>
        </a:solidFill>
        <a:ln>
          <a:solidFill>
            <a:srgbClr val="1F4E79"/>
          </a:solidFill>
        </a:ln>
      </dgm:spPr>
      <dgm:t>
        <a:bodyPr/>
        <a:lstStyle/>
        <a:p>
          <a:pPr>
            <a:buAutoNum type="arabicPeriod"/>
          </a:pPr>
          <a:r>
            <a:rPr lang="en-US" b="1" dirty="0">
              <a:solidFill>
                <a:srgbClr val="FFFFFF"/>
              </a:solidFill>
            </a:rPr>
            <a:t>Appreciation</a:t>
          </a:r>
          <a:endParaRPr lang="en-CA" b="1" dirty="0">
            <a:solidFill>
              <a:srgbClr val="FFFFFF"/>
            </a:solidFill>
          </a:endParaRPr>
        </a:p>
      </dgm:t>
    </dgm:pt>
    <dgm:pt modelId="{C4B85A31-56FF-4525-BB83-C82D1A01F60E}" type="parTrans" cxnId="{3424FEE2-43B4-49AC-BBDF-DCFCF22D74E8}">
      <dgm:prSet/>
      <dgm:spPr/>
      <dgm:t>
        <a:bodyPr/>
        <a:lstStyle/>
        <a:p>
          <a:endParaRPr lang="en-CA"/>
        </a:p>
      </dgm:t>
    </dgm:pt>
    <dgm:pt modelId="{F77C0743-C70D-4E94-AAD6-71DDCAA803B4}" type="sibTrans" cxnId="{3424FEE2-43B4-49AC-BBDF-DCFCF22D74E8}">
      <dgm:prSet/>
      <dgm:spPr/>
      <dgm:t>
        <a:bodyPr/>
        <a:lstStyle/>
        <a:p>
          <a:endParaRPr lang="en-CA"/>
        </a:p>
      </dgm:t>
    </dgm:pt>
    <dgm:pt modelId="{DB4D81AC-84BB-4C0A-8D16-02F0482EA2EA}">
      <dgm:prSet/>
      <dgm:spPr>
        <a:solidFill>
          <a:srgbClr val="00B0F0"/>
        </a:solidFill>
        <a:ln>
          <a:solidFill>
            <a:srgbClr val="1F4E79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Coaching</a:t>
          </a:r>
        </a:p>
      </dgm:t>
    </dgm:pt>
    <dgm:pt modelId="{23B25DA0-2F05-4052-A832-7F58950772F3}" type="parTrans" cxnId="{FE0AC2E2-A215-4D7D-B179-FDE8466C00F4}">
      <dgm:prSet/>
      <dgm:spPr/>
      <dgm:t>
        <a:bodyPr/>
        <a:lstStyle/>
        <a:p>
          <a:endParaRPr lang="en-CA"/>
        </a:p>
      </dgm:t>
    </dgm:pt>
    <dgm:pt modelId="{CA75CF05-3CA3-4A7B-AA38-AE9B892A01F2}" type="sibTrans" cxnId="{FE0AC2E2-A215-4D7D-B179-FDE8466C00F4}">
      <dgm:prSet/>
      <dgm:spPr/>
      <dgm:t>
        <a:bodyPr/>
        <a:lstStyle/>
        <a:p>
          <a:endParaRPr lang="en-CA"/>
        </a:p>
      </dgm:t>
    </dgm:pt>
    <dgm:pt modelId="{44B8CE0B-4571-4416-9EB0-6BEEBFA27E76}">
      <dgm:prSet/>
      <dgm:spPr>
        <a:solidFill>
          <a:srgbClr val="00B0F0"/>
        </a:solidFill>
        <a:ln>
          <a:solidFill>
            <a:srgbClr val="1F4E79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Evaluation</a:t>
          </a:r>
          <a:endParaRPr lang="en-CA" b="1" dirty="0">
            <a:solidFill>
              <a:srgbClr val="FFFFFF"/>
            </a:solidFill>
          </a:endParaRPr>
        </a:p>
      </dgm:t>
    </dgm:pt>
    <dgm:pt modelId="{14B68E35-DADB-40F0-911C-E4EEC638D03F}" type="parTrans" cxnId="{4F522819-3B7E-4F54-9AC9-10CA1C8ACB1D}">
      <dgm:prSet/>
      <dgm:spPr/>
      <dgm:t>
        <a:bodyPr/>
        <a:lstStyle/>
        <a:p>
          <a:endParaRPr lang="en-CA"/>
        </a:p>
      </dgm:t>
    </dgm:pt>
    <dgm:pt modelId="{0698C9E4-3AF5-4270-B3C2-0F271B6E7FA7}" type="sibTrans" cxnId="{4F522819-3B7E-4F54-9AC9-10CA1C8ACB1D}">
      <dgm:prSet/>
      <dgm:spPr/>
      <dgm:t>
        <a:bodyPr/>
        <a:lstStyle/>
        <a:p>
          <a:endParaRPr lang="en-CA"/>
        </a:p>
      </dgm:t>
    </dgm:pt>
    <dgm:pt modelId="{5CE18895-CEBC-4F82-98D1-16B66D6B336B}">
      <dgm:prSet phldrT="[Text]" custT="1"/>
      <dgm:spPr>
        <a:solidFill>
          <a:srgbClr val="FFFFFF">
            <a:alpha val="90000"/>
          </a:srgbClr>
        </a:solidFill>
        <a:ln>
          <a:solidFill>
            <a:srgbClr val="1F4E79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dirty="0">
              <a:solidFill>
                <a:srgbClr val="1F4E79"/>
              </a:solidFill>
            </a:rPr>
            <a:t>Lets people know they are ‘seen’</a:t>
          </a:r>
          <a:endParaRPr lang="en-CA" sz="2800" dirty="0">
            <a:solidFill>
              <a:srgbClr val="1F4E79"/>
            </a:solidFill>
          </a:endParaRPr>
        </a:p>
      </dgm:t>
    </dgm:pt>
    <dgm:pt modelId="{FD4977FB-1E3E-469C-B18D-DB2A1F92A5B5}" type="parTrans" cxnId="{3484E256-5C59-4330-99B0-8665E301466B}">
      <dgm:prSet/>
      <dgm:spPr/>
      <dgm:t>
        <a:bodyPr/>
        <a:lstStyle/>
        <a:p>
          <a:endParaRPr lang="en-CA"/>
        </a:p>
      </dgm:t>
    </dgm:pt>
    <dgm:pt modelId="{252489C3-8691-4573-AB8F-DA2D19BFDB30}" type="sibTrans" cxnId="{3484E256-5C59-4330-99B0-8665E301466B}">
      <dgm:prSet/>
      <dgm:spPr/>
      <dgm:t>
        <a:bodyPr/>
        <a:lstStyle/>
        <a:p>
          <a:endParaRPr lang="en-CA"/>
        </a:p>
      </dgm:t>
    </dgm:pt>
    <dgm:pt modelId="{89B4B107-16FB-4308-9592-571DFFB2BAC8}">
      <dgm:prSet custT="1"/>
      <dgm:spPr>
        <a:solidFill>
          <a:srgbClr val="FFFFFF">
            <a:alpha val="90000"/>
          </a:srgbClr>
        </a:solidFill>
        <a:ln>
          <a:solidFill>
            <a:srgbClr val="1F4E79">
              <a:alpha val="90000"/>
            </a:srgbClr>
          </a:solidFill>
        </a:ln>
      </dgm:spPr>
      <dgm:t>
        <a:bodyPr/>
        <a:lstStyle/>
        <a:p>
          <a:r>
            <a:rPr lang="en-US" sz="2800" dirty="0">
              <a:solidFill>
                <a:srgbClr val="1F4E79"/>
              </a:solidFill>
            </a:rPr>
            <a:t>Challenges people; helps bring out the best in others</a:t>
          </a:r>
        </a:p>
      </dgm:t>
    </dgm:pt>
    <dgm:pt modelId="{16D19DA4-709B-4BFB-A403-6DDB8C07BACB}" type="parTrans" cxnId="{AD565CAF-A9C8-40A1-A89F-375293D847C2}">
      <dgm:prSet/>
      <dgm:spPr/>
      <dgm:t>
        <a:bodyPr/>
        <a:lstStyle/>
        <a:p>
          <a:endParaRPr lang="en-CA"/>
        </a:p>
      </dgm:t>
    </dgm:pt>
    <dgm:pt modelId="{DE206E49-C3BB-467A-9ED3-641788940546}" type="sibTrans" cxnId="{AD565CAF-A9C8-40A1-A89F-375293D847C2}">
      <dgm:prSet/>
      <dgm:spPr/>
      <dgm:t>
        <a:bodyPr/>
        <a:lstStyle/>
        <a:p>
          <a:endParaRPr lang="en-CA"/>
        </a:p>
      </dgm:t>
    </dgm:pt>
    <dgm:pt modelId="{ED5C5D1C-3ADC-4C31-B7F1-57E8E0469B2B}">
      <dgm:prSet custT="1"/>
      <dgm:spPr>
        <a:solidFill>
          <a:srgbClr val="FFFFFF">
            <a:alpha val="90000"/>
          </a:srgbClr>
        </a:solidFill>
        <a:ln>
          <a:solidFill>
            <a:srgbClr val="1F4E79">
              <a:alpha val="90000"/>
            </a:srgbClr>
          </a:solidFill>
        </a:ln>
      </dgm:spPr>
      <dgm:t>
        <a:bodyPr/>
        <a:lstStyle/>
        <a:p>
          <a:r>
            <a:rPr lang="en-US" sz="2800" dirty="0">
              <a:solidFill>
                <a:srgbClr val="1F4E79"/>
              </a:solidFill>
            </a:rPr>
            <a:t>Lets people know clear expectations </a:t>
          </a:r>
          <a:r>
            <a:rPr lang="en-CA" sz="2800" dirty="0">
              <a:solidFill>
                <a:srgbClr val="1F4E79"/>
              </a:solidFill>
            </a:rPr>
            <a:t>and how they are doing</a:t>
          </a:r>
        </a:p>
      </dgm:t>
    </dgm:pt>
    <dgm:pt modelId="{D74D9D25-308E-4902-8720-D00E266CB3D1}" type="parTrans" cxnId="{5778C181-5A18-4F25-9ABA-9F90F82351F7}">
      <dgm:prSet/>
      <dgm:spPr/>
      <dgm:t>
        <a:bodyPr/>
        <a:lstStyle/>
        <a:p>
          <a:endParaRPr lang="en-CA"/>
        </a:p>
      </dgm:t>
    </dgm:pt>
    <dgm:pt modelId="{0C32AEC0-D101-4EC1-B750-C831464D26B7}" type="sibTrans" cxnId="{5778C181-5A18-4F25-9ABA-9F90F82351F7}">
      <dgm:prSet/>
      <dgm:spPr/>
      <dgm:t>
        <a:bodyPr/>
        <a:lstStyle/>
        <a:p>
          <a:endParaRPr lang="en-CA"/>
        </a:p>
      </dgm:t>
    </dgm:pt>
    <dgm:pt modelId="{C3282999-C55B-44D2-B5A3-2E8CF2A37068}" type="pres">
      <dgm:prSet presAssocID="{E0295022-04A6-49B2-94E5-5730BE42829C}" presName="Name0" presStyleCnt="0">
        <dgm:presLayoutVars>
          <dgm:dir/>
          <dgm:animLvl val="lvl"/>
          <dgm:resizeHandles val="exact"/>
        </dgm:presLayoutVars>
      </dgm:prSet>
      <dgm:spPr/>
    </dgm:pt>
    <dgm:pt modelId="{1441E157-1A2E-4853-AEAA-4B9B28EE89B1}" type="pres">
      <dgm:prSet presAssocID="{987A87AD-1A41-4471-87DE-90A55337D750}" presName="composite" presStyleCnt="0"/>
      <dgm:spPr/>
    </dgm:pt>
    <dgm:pt modelId="{7237CB80-2744-4E8E-8485-98856E1AABFE}" type="pres">
      <dgm:prSet presAssocID="{987A87AD-1A41-4471-87DE-90A55337D75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D475C00-86CB-495A-B673-BD898CE5A0E2}" type="pres">
      <dgm:prSet presAssocID="{987A87AD-1A41-4471-87DE-90A55337D750}" presName="desTx" presStyleLbl="alignAccFollowNode1" presStyleIdx="0" presStyleCnt="3">
        <dgm:presLayoutVars>
          <dgm:bulletEnabled val="1"/>
        </dgm:presLayoutVars>
      </dgm:prSet>
      <dgm:spPr/>
    </dgm:pt>
    <dgm:pt modelId="{E2FDA207-F338-4F02-87BC-017816621BAF}" type="pres">
      <dgm:prSet presAssocID="{F77C0743-C70D-4E94-AAD6-71DDCAA803B4}" presName="space" presStyleCnt="0"/>
      <dgm:spPr/>
    </dgm:pt>
    <dgm:pt modelId="{0EA757C6-5F78-4E0C-ABAC-E94B683B0AEB}" type="pres">
      <dgm:prSet presAssocID="{DB4D81AC-84BB-4C0A-8D16-02F0482EA2EA}" presName="composite" presStyleCnt="0"/>
      <dgm:spPr/>
    </dgm:pt>
    <dgm:pt modelId="{8CD78879-5AED-4446-ADD8-77B0A7C13158}" type="pres">
      <dgm:prSet presAssocID="{DB4D81AC-84BB-4C0A-8D16-02F0482EA2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9FBCA92-FFC1-4066-A446-5AA23080C88E}" type="pres">
      <dgm:prSet presAssocID="{DB4D81AC-84BB-4C0A-8D16-02F0482EA2EA}" presName="desTx" presStyleLbl="alignAccFollowNode1" presStyleIdx="1" presStyleCnt="3">
        <dgm:presLayoutVars>
          <dgm:bulletEnabled val="1"/>
        </dgm:presLayoutVars>
      </dgm:prSet>
      <dgm:spPr/>
    </dgm:pt>
    <dgm:pt modelId="{3C22997F-5C5C-4462-BD25-39429AEBA929}" type="pres">
      <dgm:prSet presAssocID="{CA75CF05-3CA3-4A7B-AA38-AE9B892A01F2}" presName="space" presStyleCnt="0"/>
      <dgm:spPr/>
    </dgm:pt>
    <dgm:pt modelId="{C3FCB7D1-C220-4197-96EA-93DDC4E4AEDD}" type="pres">
      <dgm:prSet presAssocID="{44B8CE0B-4571-4416-9EB0-6BEEBFA27E76}" presName="composite" presStyleCnt="0"/>
      <dgm:spPr/>
    </dgm:pt>
    <dgm:pt modelId="{441736D7-9F49-4EA6-AC48-0A8D921C68CF}" type="pres">
      <dgm:prSet presAssocID="{44B8CE0B-4571-4416-9EB0-6BEEBFA27E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F81A3-DED7-4629-9862-6409DD7DDA4A}" type="pres">
      <dgm:prSet presAssocID="{44B8CE0B-4571-4416-9EB0-6BEEBFA27E7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28EFA0F-0EFC-471E-B29B-DA77AF351ADD}" type="presOf" srcId="{5CE18895-CEBC-4F82-98D1-16B66D6B336B}" destId="{9D475C00-86CB-495A-B673-BD898CE5A0E2}" srcOrd="0" destOrd="0" presId="urn:microsoft.com/office/officeart/2005/8/layout/hList1"/>
    <dgm:cxn modelId="{4F522819-3B7E-4F54-9AC9-10CA1C8ACB1D}" srcId="{E0295022-04A6-49B2-94E5-5730BE42829C}" destId="{44B8CE0B-4571-4416-9EB0-6BEEBFA27E76}" srcOrd="2" destOrd="0" parTransId="{14B68E35-DADB-40F0-911C-E4EEC638D03F}" sibTransId="{0698C9E4-3AF5-4270-B3C2-0F271B6E7FA7}"/>
    <dgm:cxn modelId="{DDBF3138-B086-4245-9805-86AA1F6F329C}" type="presOf" srcId="{987A87AD-1A41-4471-87DE-90A55337D750}" destId="{7237CB80-2744-4E8E-8485-98856E1AABFE}" srcOrd="0" destOrd="0" presId="urn:microsoft.com/office/officeart/2005/8/layout/hList1"/>
    <dgm:cxn modelId="{F666E167-DFA6-45C8-AF56-CCBCDCBD5499}" type="presOf" srcId="{89B4B107-16FB-4308-9592-571DFFB2BAC8}" destId="{D9FBCA92-FFC1-4066-A446-5AA23080C88E}" srcOrd="0" destOrd="0" presId="urn:microsoft.com/office/officeart/2005/8/layout/hList1"/>
    <dgm:cxn modelId="{3484E256-5C59-4330-99B0-8665E301466B}" srcId="{987A87AD-1A41-4471-87DE-90A55337D750}" destId="{5CE18895-CEBC-4F82-98D1-16B66D6B336B}" srcOrd="0" destOrd="0" parTransId="{FD4977FB-1E3E-469C-B18D-DB2A1F92A5B5}" sibTransId="{252489C3-8691-4573-AB8F-DA2D19BFDB30}"/>
    <dgm:cxn modelId="{5778C181-5A18-4F25-9ABA-9F90F82351F7}" srcId="{44B8CE0B-4571-4416-9EB0-6BEEBFA27E76}" destId="{ED5C5D1C-3ADC-4C31-B7F1-57E8E0469B2B}" srcOrd="0" destOrd="0" parTransId="{D74D9D25-308E-4902-8720-D00E266CB3D1}" sibTransId="{0C32AEC0-D101-4EC1-B750-C831464D26B7}"/>
    <dgm:cxn modelId="{96BA2583-FB2A-4D54-BC7C-812D3623BF75}" type="presOf" srcId="{DB4D81AC-84BB-4C0A-8D16-02F0482EA2EA}" destId="{8CD78879-5AED-4446-ADD8-77B0A7C13158}" srcOrd="0" destOrd="0" presId="urn:microsoft.com/office/officeart/2005/8/layout/hList1"/>
    <dgm:cxn modelId="{E483F589-5540-484A-8EBC-2DD11D6FF8E2}" type="presOf" srcId="{44B8CE0B-4571-4416-9EB0-6BEEBFA27E76}" destId="{441736D7-9F49-4EA6-AC48-0A8D921C68CF}" srcOrd="0" destOrd="0" presId="urn:microsoft.com/office/officeart/2005/8/layout/hList1"/>
    <dgm:cxn modelId="{2F26659D-611B-4767-84E7-4F96C0383B15}" type="presOf" srcId="{E0295022-04A6-49B2-94E5-5730BE42829C}" destId="{C3282999-C55B-44D2-B5A3-2E8CF2A37068}" srcOrd="0" destOrd="0" presId="urn:microsoft.com/office/officeart/2005/8/layout/hList1"/>
    <dgm:cxn modelId="{3906ABA6-650A-4B18-95E3-7856222E85C8}" type="presOf" srcId="{ED5C5D1C-3ADC-4C31-B7F1-57E8E0469B2B}" destId="{C5AF81A3-DED7-4629-9862-6409DD7DDA4A}" srcOrd="0" destOrd="0" presId="urn:microsoft.com/office/officeart/2005/8/layout/hList1"/>
    <dgm:cxn modelId="{AD565CAF-A9C8-40A1-A89F-375293D847C2}" srcId="{DB4D81AC-84BB-4C0A-8D16-02F0482EA2EA}" destId="{89B4B107-16FB-4308-9592-571DFFB2BAC8}" srcOrd="0" destOrd="0" parTransId="{16D19DA4-709B-4BFB-A403-6DDB8C07BACB}" sibTransId="{DE206E49-C3BB-467A-9ED3-641788940546}"/>
    <dgm:cxn modelId="{FE0AC2E2-A215-4D7D-B179-FDE8466C00F4}" srcId="{E0295022-04A6-49B2-94E5-5730BE42829C}" destId="{DB4D81AC-84BB-4C0A-8D16-02F0482EA2EA}" srcOrd="1" destOrd="0" parTransId="{23B25DA0-2F05-4052-A832-7F58950772F3}" sibTransId="{CA75CF05-3CA3-4A7B-AA38-AE9B892A01F2}"/>
    <dgm:cxn modelId="{3424FEE2-43B4-49AC-BBDF-DCFCF22D74E8}" srcId="{E0295022-04A6-49B2-94E5-5730BE42829C}" destId="{987A87AD-1A41-4471-87DE-90A55337D750}" srcOrd="0" destOrd="0" parTransId="{C4B85A31-56FF-4525-BB83-C82D1A01F60E}" sibTransId="{F77C0743-C70D-4E94-AAD6-71DDCAA803B4}"/>
    <dgm:cxn modelId="{E008035C-881F-4841-ADE7-1028F40FE80E}" type="presParOf" srcId="{C3282999-C55B-44D2-B5A3-2E8CF2A37068}" destId="{1441E157-1A2E-4853-AEAA-4B9B28EE89B1}" srcOrd="0" destOrd="0" presId="urn:microsoft.com/office/officeart/2005/8/layout/hList1"/>
    <dgm:cxn modelId="{EEDE2874-A755-45FA-A3FD-02F6A7162157}" type="presParOf" srcId="{1441E157-1A2E-4853-AEAA-4B9B28EE89B1}" destId="{7237CB80-2744-4E8E-8485-98856E1AABFE}" srcOrd="0" destOrd="0" presId="urn:microsoft.com/office/officeart/2005/8/layout/hList1"/>
    <dgm:cxn modelId="{C23F08E0-0865-4034-8150-97DD1975792C}" type="presParOf" srcId="{1441E157-1A2E-4853-AEAA-4B9B28EE89B1}" destId="{9D475C00-86CB-495A-B673-BD898CE5A0E2}" srcOrd="1" destOrd="0" presId="urn:microsoft.com/office/officeart/2005/8/layout/hList1"/>
    <dgm:cxn modelId="{E1D069C8-52A4-4592-AF3D-FFFFE3521868}" type="presParOf" srcId="{C3282999-C55B-44D2-B5A3-2E8CF2A37068}" destId="{E2FDA207-F338-4F02-87BC-017816621BAF}" srcOrd="1" destOrd="0" presId="urn:microsoft.com/office/officeart/2005/8/layout/hList1"/>
    <dgm:cxn modelId="{BD7A9590-BA5D-4B17-BA1D-7564316BF7A2}" type="presParOf" srcId="{C3282999-C55B-44D2-B5A3-2E8CF2A37068}" destId="{0EA757C6-5F78-4E0C-ABAC-E94B683B0AEB}" srcOrd="2" destOrd="0" presId="urn:microsoft.com/office/officeart/2005/8/layout/hList1"/>
    <dgm:cxn modelId="{5D42A459-9212-4F38-87BA-40256D3DC118}" type="presParOf" srcId="{0EA757C6-5F78-4E0C-ABAC-E94B683B0AEB}" destId="{8CD78879-5AED-4446-ADD8-77B0A7C13158}" srcOrd="0" destOrd="0" presId="urn:microsoft.com/office/officeart/2005/8/layout/hList1"/>
    <dgm:cxn modelId="{1DD786F5-3D63-4990-865F-0A30D8E91248}" type="presParOf" srcId="{0EA757C6-5F78-4E0C-ABAC-E94B683B0AEB}" destId="{D9FBCA92-FFC1-4066-A446-5AA23080C88E}" srcOrd="1" destOrd="0" presId="urn:microsoft.com/office/officeart/2005/8/layout/hList1"/>
    <dgm:cxn modelId="{0D34DB8B-D2A2-440B-AA13-F04B9282B149}" type="presParOf" srcId="{C3282999-C55B-44D2-B5A3-2E8CF2A37068}" destId="{3C22997F-5C5C-4462-BD25-39429AEBA929}" srcOrd="3" destOrd="0" presId="urn:microsoft.com/office/officeart/2005/8/layout/hList1"/>
    <dgm:cxn modelId="{D8AD0F3C-8047-4BD5-A290-E3CF8A7D6CBD}" type="presParOf" srcId="{C3282999-C55B-44D2-B5A3-2E8CF2A37068}" destId="{C3FCB7D1-C220-4197-96EA-93DDC4E4AEDD}" srcOrd="4" destOrd="0" presId="urn:microsoft.com/office/officeart/2005/8/layout/hList1"/>
    <dgm:cxn modelId="{8A3F4959-9CF0-4902-90EC-CFC6A7067936}" type="presParOf" srcId="{C3FCB7D1-C220-4197-96EA-93DDC4E4AEDD}" destId="{441736D7-9F49-4EA6-AC48-0A8D921C68CF}" srcOrd="0" destOrd="0" presId="urn:microsoft.com/office/officeart/2005/8/layout/hList1"/>
    <dgm:cxn modelId="{047C9B05-7A4C-46D4-B906-9FE7AB3ECA00}" type="presParOf" srcId="{C3FCB7D1-C220-4197-96EA-93DDC4E4AEDD}" destId="{C5AF81A3-DED7-4629-9862-6409DD7DDA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DA6B-7094-496A-BEA2-410C4FF4C753}">
      <dsp:nvSpPr>
        <dsp:cNvPr id="0" name=""/>
        <dsp:cNvSpPr/>
      </dsp:nvSpPr>
      <dsp:spPr>
        <a:xfrm>
          <a:off x="3198018" y="0"/>
          <a:ext cx="4119563" cy="41195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1F4E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B2F6A-F7CF-4981-A5F5-4FA3615E8986}">
      <dsp:nvSpPr>
        <dsp:cNvPr id="0" name=""/>
        <dsp:cNvSpPr/>
      </dsp:nvSpPr>
      <dsp:spPr>
        <a:xfrm>
          <a:off x="3465790" y="267771"/>
          <a:ext cx="1647825" cy="1647825"/>
        </a:xfrm>
        <a:prstGeom prst="roundRect">
          <a:avLst/>
        </a:prstGeom>
        <a:gradFill rotWithShape="0">
          <a:gsLst>
            <a:gs pos="100000">
              <a:srgbClr val="DEE9FF"/>
            </a:gs>
            <a:gs pos="0">
              <a:srgbClr val="00B0F0"/>
            </a:gs>
            <a:gs pos="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Arial" panose="020B0604020202020204" pitchFamily="34" charset="0"/>
            <a:buNone/>
          </a:pPr>
          <a:r>
            <a:rPr lang="en-US" sz="1900" kern="1200" dirty="0">
              <a:solidFill>
                <a:srgbClr val="1F4E79"/>
              </a:solidFill>
            </a:rPr>
            <a:t>I’m scared to do it</a:t>
          </a:r>
          <a:endParaRPr lang="en-CA" sz="1900" kern="1200" dirty="0">
            <a:solidFill>
              <a:srgbClr val="1F4E79"/>
            </a:solidFill>
          </a:endParaRPr>
        </a:p>
      </dsp:txBody>
      <dsp:txXfrm>
        <a:off x="3546230" y="348211"/>
        <a:ext cx="1486945" cy="1486945"/>
      </dsp:txXfrm>
    </dsp:sp>
    <dsp:sp modelId="{762E55EB-4E18-42F1-A50B-971601DCCC69}">
      <dsp:nvSpPr>
        <dsp:cNvPr id="0" name=""/>
        <dsp:cNvSpPr/>
      </dsp:nvSpPr>
      <dsp:spPr>
        <a:xfrm>
          <a:off x="5401984" y="267771"/>
          <a:ext cx="1647825" cy="1647825"/>
        </a:xfrm>
        <a:prstGeom prst="roundRect">
          <a:avLst/>
        </a:prstGeom>
        <a:gradFill rotWithShape="0">
          <a:gsLst>
            <a:gs pos="0">
              <a:srgbClr val="00B0F0"/>
            </a:gs>
            <a:gs pos="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F4E79"/>
              </a:solidFill>
            </a:rPr>
            <a:t>I’ll do it occasionally</a:t>
          </a:r>
        </a:p>
      </dsp:txBody>
      <dsp:txXfrm>
        <a:off x="5482424" y="348211"/>
        <a:ext cx="1486945" cy="1486945"/>
      </dsp:txXfrm>
    </dsp:sp>
    <dsp:sp modelId="{2CCB167A-AC73-4759-A697-847DE001699D}">
      <dsp:nvSpPr>
        <dsp:cNvPr id="0" name=""/>
        <dsp:cNvSpPr/>
      </dsp:nvSpPr>
      <dsp:spPr>
        <a:xfrm>
          <a:off x="3465790" y="2203966"/>
          <a:ext cx="1647825" cy="1647825"/>
        </a:xfrm>
        <a:prstGeom prst="roundRect">
          <a:avLst/>
        </a:prstGeom>
        <a:gradFill rotWithShape="0">
          <a:gsLst>
            <a:gs pos="10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F4E79"/>
              </a:solidFill>
            </a:rPr>
            <a:t>I’ll ask people I’m comfortable with</a:t>
          </a:r>
        </a:p>
      </dsp:txBody>
      <dsp:txXfrm>
        <a:off x="3546230" y="2284406"/>
        <a:ext cx="1486945" cy="1486945"/>
      </dsp:txXfrm>
    </dsp:sp>
    <dsp:sp modelId="{6944CA55-B30D-4997-AD15-CEE250BD6D91}">
      <dsp:nvSpPr>
        <dsp:cNvPr id="0" name=""/>
        <dsp:cNvSpPr/>
      </dsp:nvSpPr>
      <dsp:spPr>
        <a:xfrm>
          <a:off x="5401984" y="2203966"/>
          <a:ext cx="1647825" cy="1647825"/>
        </a:xfrm>
        <a:prstGeom prst="roundRect">
          <a:avLst/>
        </a:prstGeom>
        <a:gradFill rotWithShape="0">
          <a:gsLst>
            <a:gs pos="10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F4E79"/>
              </a:solidFill>
            </a:rPr>
            <a:t>I do it regularly</a:t>
          </a:r>
        </a:p>
      </dsp:txBody>
      <dsp:txXfrm>
        <a:off x="5482424" y="2284406"/>
        <a:ext cx="1486945" cy="1486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7CB80-2744-4E8E-8485-98856E1AABFE}">
      <dsp:nvSpPr>
        <dsp:cNvPr id="0" name=""/>
        <dsp:cNvSpPr/>
      </dsp:nvSpPr>
      <dsp:spPr>
        <a:xfrm>
          <a:off x="3286" y="461887"/>
          <a:ext cx="3203971" cy="979200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FFFF"/>
              </a:solidFill>
            </a:rPr>
            <a:t>Appreciation</a:t>
          </a:r>
          <a:endParaRPr lang="en-CA" sz="3400" b="1" kern="1200" dirty="0">
            <a:solidFill>
              <a:srgbClr val="FFFFFF"/>
            </a:solidFill>
          </a:endParaRPr>
        </a:p>
      </dsp:txBody>
      <dsp:txXfrm>
        <a:off x="3286" y="461887"/>
        <a:ext cx="3203971" cy="979200"/>
      </dsp:txXfrm>
    </dsp:sp>
    <dsp:sp modelId="{9D475C00-86CB-495A-B673-BD898CE5A0E2}">
      <dsp:nvSpPr>
        <dsp:cNvPr id="0" name=""/>
        <dsp:cNvSpPr/>
      </dsp:nvSpPr>
      <dsp:spPr>
        <a:xfrm>
          <a:off x="3286" y="1441087"/>
          <a:ext cx="3203971" cy="2216587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1F4E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 dirty="0">
              <a:solidFill>
                <a:srgbClr val="1F4E79"/>
              </a:solidFill>
            </a:rPr>
            <a:t>Lets people know they are ‘seen’</a:t>
          </a:r>
          <a:endParaRPr lang="en-CA" sz="2800" kern="1200" dirty="0">
            <a:solidFill>
              <a:srgbClr val="1F4E79"/>
            </a:solidFill>
          </a:endParaRPr>
        </a:p>
      </dsp:txBody>
      <dsp:txXfrm>
        <a:off x="3286" y="1441087"/>
        <a:ext cx="3203971" cy="2216587"/>
      </dsp:txXfrm>
    </dsp:sp>
    <dsp:sp modelId="{8CD78879-5AED-4446-ADD8-77B0A7C13158}">
      <dsp:nvSpPr>
        <dsp:cNvPr id="0" name=""/>
        <dsp:cNvSpPr/>
      </dsp:nvSpPr>
      <dsp:spPr>
        <a:xfrm>
          <a:off x="3655814" y="461887"/>
          <a:ext cx="3203971" cy="979200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FFFF"/>
              </a:solidFill>
            </a:rPr>
            <a:t>Coaching</a:t>
          </a:r>
        </a:p>
      </dsp:txBody>
      <dsp:txXfrm>
        <a:off x="3655814" y="461887"/>
        <a:ext cx="3203971" cy="979200"/>
      </dsp:txXfrm>
    </dsp:sp>
    <dsp:sp modelId="{D9FBCA92-FFC1-4066-A446-5AA23080C88E}">
      <dsp:nvSpPr>
        <dsp:cNvPr id="0" name=""/>
        <dsp:cNvSpPr/>
      </dsp:nvSpPr>
      <dsp:spPr>
        <a:xfrm>
          <a:off x="3655814" y="1441087"/>
          <a:ext cx="3203971" cy="2216587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1F4E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1F4E79"/>
              </a:solidFill>
            </a:rPr>
            <a:t>Challenges people; helps bring out the best in others</a:t>
          </a:r>
        </a:p>
      </dsp:txBody>
      <dsp:txXfrm>
        <a:off x="3655814" y="1441087"/>
        <a:ext cx="3203971" cy="2216587"/>
      </dsp:txXfrm>
    </dsp:sp>
    <dsp:sp modelId="{441736D7-9F49-4EA6-AC48-0A8D921C68CF}">
      <dsp:nvSpPr>
        <dsp:cNvPr id="0" name=""/>
        <dsp:cNvSpPr/>
      </dsp:nvSpPr>
      <dsp:spPr>
        <a:xfrm>
          <a:off x="7308342" y="461887"/>
          <a:ext cx="3203971" cy="979200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FFFF"/>
              </a:solidFill>
            </a:rPr>
            <a:t>Evaluation</a:t>
          </a:r>
          <a:endParaRPr lang="en-CA" sz="3400" b="1" kern="1200" dirty="0">
            <a:solidFill>
              <a:srgbClr val="FFFFFF"/>
            </a:solidFill>
          </a:endParaRPr>
        </a:p>
      </dsp:txBody>
      <dsp:txXfrm>
        <a:off x="7308342" y="461887"/>
        <a:ext cx="3203971" cy="979200"/>
      </dsp:txXfrm>
    </dsp:sp>
    <dsp:sp modelId="{C5AF81A3-DED7-4629-9862-6409DD7DDA4A}">
      <dsp:nvSpPr>
        <dsp:cNvPr id="0" name=""/>
        <dsp:cNvSpPr/>
      </dsp:nvSpPr>
      <dsp:spPr>
        <a:xfrm>
          <a:off x="7308342" y="1441087"/>
          <a:ext cx="3203971" cy="2216587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1F4E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1F4E79"/>
              </a:solidFill>
            </a:rPr>
            <a:t>Lets people know clear expectations </a:t>
          </a:r>
          <a:r>
            <a:rPr lang="en-CA" sz="2800" kern="1200" dirty="0">
              <a:solidFill>
                <a:srgbClr val="1F4E79"/>
              </a:solidFill>
            </a:rPr>
            <a:t>and how they are doing</a:t>
          </a:r>
        </a:p>
      </dsp:txBody>
      <dsp:txXfrm>
        <a:off x="7308342" y="1441087"/>
        <a:ext cx="3203971" cy="221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69C48-52C8-9AF0-41EE-D71059669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4D525-1F2D-67E8-BCED-E2EBA202AE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1/24/2024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8AF8D-93A7-DD4E-6A01-D1259583DF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91639-5F10-8F94-0389-DF33DFFD7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4800-078A-4A9E-9ACF-BDAEBE63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8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hf hdr="0" ftr="0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5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8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5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0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6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7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4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5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3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524000" y="681741"/>
            <a:ext cx="9144000" cy="1206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1F4E79"/>
                </a:solidFill>
              </a:rPr>
              <a:t>How to Use Feedback to Learn and Grow</a:t>
            </a:r>
            <a:endParaRPr dirty="0">
              <a:solidFill>
                <a:srgbClr val="1F4E79"/>
              </a:solidFill>
            </a:endParaRP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877425"/>
            <a:ext cx="9144000" cy="17204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2959">
              <a:lnSpc>
                <a:spcPct val="72000"/>
              </a:lnSpc>
              <a:spcBef>
                <a:spcPts val="900"/>
              </a:spcBef>
              <a:defRPr sz="1350">
                <a:solidFill>
                  <a:srgbClr val="000000"/>
                </a:solidFill>
              </a:defRPr>
            </a:pPr>
            <a:endParaRPr dirty="0">
              <a:solidFill>
                <a:srgbClr val="1F4E79"/>
              </a:solidFill>
            </a:endParaRPr>
          </a:p>
          <a:p>
            <a:pPr defTabSz="822959">
              <a:lnSpc>
                <a:spcPct val="122000"/>
              </a:lnSpc>
              <a:spcBef>
                <a:spcPts val="0"/>
              </a:spcBef>
              <a:defRPr sz="1350" b="1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1F4E79"/>
                </a:solidFill>
              </a:rPr>
              <a:t>Presented by Fran LaMattina</a:t>
            </a:r>
          </a:p>
          <a:p>
            <a:pPr defTabSz="822959">
              <a:lnSpc>
                <a:spcPct val="122000"/>
              </a:lnSpc>
              <a:spcBef>
                <a:spcPts val="0"/>
              </a:spcBef>
              <a:defRPr sz="1350" b="1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1F4E79"/>
                </a:solidFill>
              </a:rPr>
              <a:t>For CapCONNECT Executive Directors</a:t>
            </a:r>
          </a:p>
          <a:p>
            <a:pPr defTabSz="822959">
              <a:lnSpc>
                <a:spcPct val="122000"/>
              </a:lnSpc>
              <a:spcBef>
                <a:spcPts val="0"/>
              </a:spcBef>
              <a:defRPr sz="1350" b="1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1F4E79"/>
                </a:solidFill>
              </a:rPr>
              <a:t>January 2024</a:t>
            </a:r>
          </a:p>
        </p:txBody>
      </p:sp>
      <p:pic>
        <p:nvPicPr>
          <p:cNvPr id="96" name="SfG.png" descr="S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91" y="5597866"/>
            <a:ext cx="3405817" cy="112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Wiregrass Foundation.jpg" descr="Wiregrass Found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15" y="2256183"/>
            <a:ext cx="3645496" cy="1053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09E59-5764-CF72-AD39-17851FF71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89" y="1883949"/>
            <a:ext cx="3645496" cy="17940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Types of Feedback</a:t>
            </a: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70FF2D-D048-A573-E2EC-15A2B9384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87501"/>
              </p:ext>
            </p:extLst>
          </p:nvPr>
        </p:nvGraphicFramePr>
        <p:xfrm>
          <a:off x="838200" y="1478387"/>
          <a:ext cx="10515600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0538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183701"/>
            <a:ext cx="11257291" cy="30638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05839" lvl="2" indent="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None/>
              <a:defRPr sz="2375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1F4E79"/>
                </a:solidFill>
              </a:rPr>
              <a:t>3 Different Types of Triggers:</a:t>
            </a:r>
            <a:endParaRPr lang="en-US" sz="3600" b="1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Triggers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Triggers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Identity Triggers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308D5F-CDDA-E68B-C288-CF44C71E9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Barriers to Letting Feedback In</a:t>
            </a:r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679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Truth Triggers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331226"/>
            <a:ext cx="11257291" cy="2195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doesn’t seem true or accurate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version of the truth is different</a:t>
            </a: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43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Relationship Triggers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331226"/>
            <a:ext cx="11257291" cy="2195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like or respect the person giving the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much more likely to accept feedback if it comes from a person we like and with whom we have a solid relationship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84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Identity Triggers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331226"/>
            <a:ext cx="11257291" cy="2195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feedback just doesn’t jive with how I see myself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threatens the identity I hold of myself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5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9437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Think Back on Feedback Conversations you Have Had in the Past…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933109"/>
            <a:ext cx="11257291" cy="1943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05839" lvl="2" indent="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None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3 triggers have been activated the most for you?</a:t>
            </a: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63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How Do You </a:t>
            </a:r>
            <a:r>
              <a:rPr lang="en-US" dirty="0">
                <a:solidFill>
                  <a:srgbClr val="1F4E79"/>
                </a:solidFill>
              </a:rPr>
              <a:t>Ask</a:t>
            </a:r>
            <a:r>
              <a:rPr lang="en-US" dirty="0">
                <a:solidFill>
                  <a:srgbClr val="00B0F0"/>
                </a:solidFill>
              </a:rPr>
              <a:t> for Feedback?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1971338"/>
            <a:ext cx="11257291" cy="366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Prepare:  what kind of feedback do you want to receive?  Honestly ask yourself if you are open to receiving it.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one or two things at most.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Skillfully ask:  use an open ended, specific question, e.g., What is one thing I am doing or not doing which you’ve observed I can do more effectively?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2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685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Possible Reactions to Feedback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1604184"/>
            <a:ext cx="11257291" cy="40328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you, gratitude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Curiosity, “tell me more”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find the kernel of truth and make some adjustments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Denial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Arguing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Deflection—this is called “switch tracking” – when you change the topic of feedback to you, to feedback to them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388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How to </a:t>
            </a:r>
            <a:r>
              <a:rPr lang="en-US" dirty="0">
                <a:solidFill>
                  <a:srgbClr val="1F4E79"/>
                </a:solidFill>
              </a:rPr>
              <a:t>Receive</a:t>
            </a:r>
            <a:r>
              <a:rPr lang="en-US" dirty="0">
                <a:solidFill>
                  <a:srgbClr val="00B0F0"/>
                </a:solidFill>
              </a:rPr>
              <a:t> Feedback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2078746"/>
            <a:ext cx="11257291" cy="40328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Breathe and listen for understanding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Paraphrase to get clarity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Discern the “kernel of truth”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the person who had the courage to share their experience with you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21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1998733" y="278619"/>
            <a:ext cx="8003367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Preparation for Practice Session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1592607"/>
            <a:ext cx="11257291" cy="40328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05839" lvl="2" indent="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None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of you is assigned a practice partner for asking for and receiving feedback.  For your assigned partner, ask and answer these two questions: </a:t>
            </a:r>
          </a:p>
          <a:p>
            <a:pPr marL="1520189" lvl="2" indent="-51435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+mj-lt"/>
              <a:buAutoNum type="arabicPeriod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one thing I am doing that makes our community better?”</a:t>
            </a:r>
          </a:p>
          <a:p>
            <a:pPr marL="1520189" lvl="2" indent="-51435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+mj-lt"/>
              <a:buAutoNum type="arabicPeriod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one thing I am doing, or failing to do, that gets     in the way of helping our community more?”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659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Desired Outcomes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89276" y="1473468"/>
            <a:ext cx="11257291" cy="46010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of why it is important to ask for and give constructive, “life giving”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awareness of the types of feedback and the barriers in asking for and receiving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Becoming more skillful in asking for and receiving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in giving and receiving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on the goal of being a person who is committed to asking for and giving feedback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5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2024 Feedback Goals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1650482"/>
            <a:ext cx="11257291" cy="40328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005839" lvl="2" indent="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None/>
              <a:defRPr sz="2375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options: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feedback regularly from your Board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feedback to your direct reports regularly, especially after an event or in quarterly performance check ups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feedback from safe people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positive appreciation as much as possible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Bold.  Be Brave. </a:t>
            </a:r>
            <a:r>
              <a:rPr lang="en-US" sz="320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Kind.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3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Informal Survey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89276" y="1473468"/>
            <a:ext cx="11257291" cy="4601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ever asked for feedback about your behavior or effectiveness?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or why not?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did, what did you learn?  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open to learning how to make feedback work for you?</a:t>
            </a: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331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515688"/>
            <a:ext cx="7812200" cy="13255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Interesting Information About AI’s Top Attributes Associated with Strong Leadership 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83848" y="2205674"/>
            <a:ext cx="5139653" cy="36222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77339" lvl="2" indent="-5715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Seeks Feedback</a:t>
            </a:r>
          </a:p>
          <a:p>
            <a:pPr marL="1577339" lvl="2" indent="-5715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Sets Goals</a:t>
            </a:r>
          </a:p>
          <a:p>
            <a:pPr marL="1577339" lvl="2" indent="-5715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Continuously</a:t>
            </a:r>
          </a:p>
          <a:p>
            <a:pPr marL="1577339" lvl="2" indent="-5715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 Self Awareness</a:t>
            </a:r>
            <a:endParaRPr lang="en-US" sz="3000" dirty="0"/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173" y="5737157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78209-78F1-3BFB-E8B6-7C4989323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7" y="5436998"/>
            <a:ext cx="2321266" cy="114238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F63E0-6A3B-2A71-455B-DA709323E5A1}"/>
              </a:ext>
            </a:extLst>
          </p:cNvPr>
          <p:cNvSpPr txBox="1">
            <a:spLocks/>
          </p:cNvSpPr>
          <p:nvPr/>
        </p:nvSpPr>
        <p:spPr>
          <a:xfrm>
            <a:off x="5557778" y="2205673"/>
            <a:ext cx="5139653" cy="36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1577339" lvl="2" indent="-571500" defTabSz="868680" hangingPunct="1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Builds Relationships</a:t>
            </a:r>
          </a:p>
          <a:p>
            <a:pPr marL="1577339" lvl="2" indent="-571500" defTabSz="868680" hangingPunct="1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Risks</a:t>
            </a:r>
          </a:p>
          <a:p>
            <a:pPr marL="1577339" lvl="2" indent="-571500" defTabSz="868680" hangingPunct="1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Adaptable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3 Things are Important in Using Feedback to Learn and Grow</a:t>
            </a: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173" y="5742459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63502-F828-78B4-ECDC-F2C4FF6DB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7" y="5436998"/>
            <a:ext cx="2321266" cy="1142384"/>
          </a:xfrm>
          <a:prstGeom prst="rect">
            <a:avLst/>
          </a:prstGeom>
        </p:spPr>
      </p:pic>
      <p:sp>
        <p:nvSpPr>
          <p:cNvPr id="5" name="Rounded Rectangle 4" descr="Person with idea concept">
            <a:extLst>
              <a:ext uri="{FF2B5EF4-FFF2-40B4-BE49-F238E27FC236}">
                <a16:creationId xmlns:a16="http://schemas.microsoft.com/office/drawing/2014/main" id="{7F6C2190-A16F-9DAF-DE37-45D55A2C44A2}"/>
              </a:ext>
            </a:extLst>
          </p:cNvPr>
          <p:cNvSpPr/>
          <p:nvPr/>
        </p:nvSpPr>
        <p:spPr>
          <a:xfrm>
            <a:off x="651483" y="1880715"/>
            <a:ext cx="3284744" cy="2263189"/>
          </a:xfrm>
          <a:prstGeom prst="roundRect">
            <a:avLst/>
          </a:prstGeom>
          <a:blipFill>
            <a:blip r:embed="rId4"/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5D5E48-FD8E-7D89-1DD2-E4D85F45D912}"/>
              </a:ext>
            </a:extLst>
          </p:cNvPr>
          <p:cNvSpPr/>
          <p:nvPr/>
        </p:nvSpPr>
        <p:spPr>
          <a:xfrm>
            <a:off x="4453628" y="1880715"/>
            <a:ext cx="3284744" cy="2263189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2E1E47-B5D9-B8D1-58DF-AEBE4223DDE7}"/>
              </a:ext>
            </a:extLst>
          </p:cNvPr>
          <p:cNvSpPr/>
          <p:nvPr/>
        </p:nvSpPr>
        <p:spPr>
          <a:xfrm>
            <a:off x="8255773" y="1880715"/>
            <a:ext cx="3284744" cy="2263189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C99CD3-61B7-80FD-5811-D4EE24B93F0D}"/>
              </a:ext>
            </a:extLst>
          </p:cNvPr>
          <p:cNvSpPr txBox="1">
            <a:spLocks/>
          </p:cNvSpPr>
          <p:nvPr/>
        </p:nvSpPr>
        <p:spPr>
          <a:xfrm>
            <a:off x="4856702" y="4251101"/>
            <a:ext cx="2478595" cy="101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dirty="0">
                <a:solidFill>
                  <a:srgbClr val="1F4E79"/>
                </a:solidFill>
              </a:rPr>
              <a:t>Receiving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A69965B-AA4E-574C-4B52-BF61AE2EB9DE}"/>
              </a:ext>
            </a:extLst>
          </p:cNvPr>
          <p:cNvSpPr txBox="1">
            <a:spLocks/>
          </p:cNvSpPr>
          <p:nvPr/>
        </p:nvSpPr>
        <p:spPr>
          <a:xfrm>
            <a:off x="8577825" y="4251101"/>
            <a:ext cx="2848550" cy="113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dirty="0">
                <a:solidFill>
                  <a:srgbClr val="1F4E79"/>
                </a:solidFill>
              </a:rPr>
              <a:t>Being open to Change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CC9AD5-CCF1-B84F-8B83-84678BA053A6}"/>
              </a:ext>
            </a:extLst>
          </p:cNvPr>
          <p:cNvSpPr txBox="1">
            <a:spLocks/>
          </p:cNvSpPr>
          <p:nvPr/>
        </p:nvSpPr>
        <p:spPr>
          <a:xfrm>
            <a:off x="1054558" y="4251101"/>
            <a:ext cx="2478595" cy="101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dirty="0">
                <a:solidFill>
                  <a:srgbClr val="1F4E79"/>
                </a:solidFill>
              </a:rPr>
              <a:t>Asking</a:t>
            </a:r>
          </a:p>
        </p:txBody>
      </p:sp>
    </p:spTree>
    <p:extLst>
      <p:ext uri="{BB962C8B-B14F-4D97-AF65-F5344CB8AC3E}">
        <p14:creationId xmlns:p14="http://schemas.microsoft.com/office/powerpoint/2010/main" val="36739476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ASKING </a:t>
            </a:r>
            <a:r>
              <a:rPr lang="en-US" dirty="0">
                <a:solidFill>
                  <a:srgbClr val="1F4E79"/>
                </a:solidFill>
              </a:rPr>
              <a:t>– Why it’s Important</a:t>
            </a:r>
            <a:endParaRPr dirty="0">
              <a:solidFill>
                <a:srgbClr val="1F4E79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3619" y="1601834"/>
            <a:ext cx="8368497" cy="382669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get to shape the feedback you receive by asking for what you desire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take responsibility for understanding your impact on others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demonstrate your commitment to growth and learning and build your leadership capabilities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eliminate the middle person, and you get the information you want and need directly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learn how to be vulnerable and model it for others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  <p:sp>
        <p:nvSpPr>
          <p:cNvPr id="2" name="Rectangle: Rounded Corners 4" descr="Person with idea concept">
            <a:extLst>
              <a:ext uri="{FF2B5EF4-FFF2-40B4-BE49-F238E27FC236}">
                <a16:creationId xmlns:a16="http://schemas.microsoft.com/office/drawing/2014/main" id="{BBF2124C-5EC8-D4A4-B868-EC38BACB1363}"/>
              </a:ext>
            </a:extLst>
          </p:cNvPr>
          <p:cNvSpPr/>
          <p:nvPr/>
        </p:nvSpPr>
        <p:spPr>
          <a:xfrm>
            <a:off x="8542116" y="2383585"/>
            <a:ext cx="3284744" cy="2263189"/>
          </a:xfrm>
          <a:prstGeom prst="roundRect">
            <a:avLst/>
          </a:prstGeom>
          <a:blipFill>
            <a:blip r:embed="rId5"/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3594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1F4E79"/>
                </a:solidFill>
              </a:rPr>
              <a:t>Benefits from </a:t>
            </a:r>
            <a:r>
              <a:rPr lang="en-US" dirty="0">
                <a:solidFill>
                  <a:srgbClr val="00B0F0"/>
                </a:solidFill>
              </a:rPr>
              <a:t>RECEIVING</a:t>
            </a:r>
            <a:endParaRPr lang="en-US" dirty="0">
              <a:solidFill>
                <a:srgbClr val="1F4E79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3619" y="1601834"/>
            <a:ext cx="8368497" cy="382669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Reveals your blind spots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you what areas are strong for you, and which you need to develop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Strengthens your relationships and causes others to respect you more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effectiveness will likely improve, and you will feel more satisfaction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often receive more positive information than you think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D7D121A3-87B4-9057-48CC-97A537224F81}"/>
              </a:ext>
            </a:extLst>
          </p:cNvPr>
          <p:cNvSpPr/>
          <p:nvPr/>
        </p:nvSpPr>
        <p:spPr>
          <a:xfrm>
            <a:off x="8542116" y="2297405"/>
            <a:ext cx="3284744" cy="22631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9685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How Courageous are you in Asking for Feedback?</a:t>
            </a:r>
            <a:endParaRPr lang="en-US" dirty="0">
              <a:solidFill>
                <a:srgbClr val="1F4E79"/>
              </a:solidFill>
            </a:endParaRPr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A54B156-EED2-62DD-4147-FE8328809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733253"/>
              </p:ext>
            </p:extLst>
          </p:nvPr>
        </p:nvGraphicFramePr>
        <p:xfrm>
          <a:off x="838200" y="1825625"/>
          <a:ext cx="10515600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8978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189900" y="278619"/>
            <a:ext cx="7812200" cy="1325564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Typical Excuses for Not Asking for Feedback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354" y="1971338"/>
            <a:ext cx="11257291" cy="366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busy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uncomfortable/scary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don’t like doing it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I’m honest, I am not open to changing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don’t really care what others think about me</a:t>
            </a: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3039" lvl="2" indent="-457200" defTabSz="868680">
              <a:lnSpc>
                <a:spcPct val="100000"/>
              </a:lnSpc>
              <a:spcBef>
                <a:spcPts val="1200"/>
              </a:spcBef>
              <a:buClr>
                <a:srgbClr val="1F4E79"/>
              </a:buClr>
              <a:buSzPct val="60000"/>
              <a:buFont typeface="Wingdings" pitchFamily="2" charset="2"/>
              <a:buChar char="Ø"/>
              <a:defRPr sz="2375">
                <a:solidFill>
                  <a:srgbClr val="000000"/>
                </a:solidFill>
              </a:defRPr>
            </a:pPr>
            <a:endParaRPr lang="en-US" sz="32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79" lvl="1" indent="-265429" defTabSz="868680">
              <a:spcBef>
                <a:spcPts val="1200"/>
              </a:spcBef>
              <a:buSzPct val="60000"/>
              <a:buFontTx/>
              <a:defRPr sz="2375">
                <a:solidFill>
                  <a:srgbClr val="000000"/>
                </a:solidFill>
              </a:defRPr>
            </a:pPr>
            <a:endParaRPr lang="en-US" b="1" dirty="0"/>
          </a:p>
        </p:txBody>
      </p:sp>
      <p:pic>
        <p:nvPicPr>
          <p:cNvPr id="101" name="SfG.png" descr="S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67" y="5820435"/>
            <a:ext cx="2848550" cy="9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D8043-DC15-372D-37EF-BF8BCA7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5637029"/>
            <a:ext cx="2321266" cy="1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24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BF758490EA542B6D5C6766BF526EA" ma:contentTypeVersion="18" ma:contentTypeDescription="Create a new document." ma:contentTypeScope="" ma:versionID="8927596916e0810e45551d2f367b0aa3">
  <xsd:schema xmlns:xsd="http://www.w3.org/2001/XMLSchema" xmlns:xs="http://www.w3.org/2001/XMLSchema" xmlns:p="http://schemas.microsoft.com/office/2006/metadata/properties" xmlns:ns2="08093f06-e5cd-49b4-a6f8-8e2b70e97951" xmlns:ns3="33acb97d-b662-4a67-9383-7655cbd99ee6" targetNamespace="http://schemas.microsoft.com/office/2006/metadata/properties" ma:root="true" ma:fieldsID="73c84add36b7e238f3062fa35b592e26" ns2:_="" ns3:_="">
    <xsd:import namespace="08093f06-e5cd-49b4-a6f8-8e2b70e97951"/>
    <xsd:import namespace="33acb97d-b662-4a67-9383-7655cbd99e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93f06-e5cd-49b4-a6f8-8e2b70e97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c087164-a41c-4804-b555-fb7e70d574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b97d-b662-4a67-9383-7655cbd99e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451177-9350-40df-8961-df11670e298c}" ma:internalName="TaxCatchAll" ma:showField="CatchAllData" ma:web="33acb97d-b662-4a67-9383-7655cbd99e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093f06-e5cd-49b4-a6f8-8e2b70e97951">
      <Terms xmlns="http://schemas.microsoft.com/office/infopath/2007/PartnerControls"/>
    </lcf76f155ced4ddcb4097134ff3c332f>
    <TaxCatchAll xmlns="33acb97d-b662-4a67-9383-7655cbd99e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C9A94-B4F0-428F-9300-6719B9A99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93f06-e5cd-49b4-a6f8-8e2b70e97951"/>
    <ds:schemaRef ds:uri="33acb97d-b662-4a67-9383-7655cbd99e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8F9B3D-FBD9-4FAD-9231-AD4C1F78F2EB}">
  <ds:schemaRefs>
    <ds:schemaRef ds:uri="http://schemas.microsoft.com/office/2006/metadata/properties"/>
    <ds:schemaRef ds:uri="http://purl.org/dc/elements/1.1/"/>
    <ds:schemaRef ds:uri="33acb97d-b662-4a67-9383-7655cbd99ee6"/>
    <ds:schemaRef ds:uri="08093f06-e5cd-49b4-a6f8-8e2b70e9795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B67F05-02F9-4864-A4D3-491333E2F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{2EED3708-62A7-2143-8D8E-99DFED009456}tf10001076</Template>
  <TotalTime>520</TotalTime>
  <Words>783</Words>
  <Application>Microsoft Office PowerPoint</Application>
  <PresentationFormat>Widescreen</PresentationFormat>
  <Paragraphs>125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Helvetica</vt:lpstr>
      <vt:lpstr>Wingdings</vt:lpstr>
      <vt:lpstr>Office Theme</vt:lpstr>
      <vt:lpstr>How to Use Feedback to Learn and Grow</vt:lpstr>
      <vt:lpstr>Desired Outcomes</vt:lpstr>
      <vt:lpstr>Informal Survey</vt:lpstr>
      <vt:lpstr>Interesting Information About AI’s Top Attributes Associated with Strong Leadership </vt:lpstr>
      <vt:lpstr>3 Things are Important in Using Feedback to Learn and Grow</vt:lpstr>
      <vt:lpstr>ASKING – Why it’s Important</vt:lpstr>
      <vt:lpstr>Benefits from RECEIVING</vt:lpstr>
      <vt:lpstr>How Courageous are you in Asking for Feedback?</vt:lpstr>
      <vt:lpstr>Typical Excuses for Not Asking for Feedback</vt:lpstr>
      <vt:lpstr>Types of Feedback</vt:lpstr>
      <vt:lpstr>Barriers to Letting Feedback In</vt:lpstr>
      <vt:lpstr>Truth Triggers</vt:lpstr>
      <vt:lpstr>Relationship Triggers</vt:lpstr>
      <vt:lpstr>Identity Triggers</vt:lpstr>
      <vt:lpstr>Think Back on Feedback Conversations you Have Had in the Past…</vt:lpstr>
      <vt:lpstr>How Do You Ask for Feedback?</vt:lpstr>
      <vt:lpstr>Possible Reactions to Feedback</vt:lpstr>
      <vt:lpstr>How to Receive Feedback</vt:lpstr>
      <vt:lpstr>Preparation for Practice Session</vt:lpstr>
      <vt:lpstr>2024 Feedback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 Working Genius</dc:title>
  <cp:lastModifiedBy>Tina Ross</cp:lastModifiedBy>
  <cp:revision>45</cp:revision>
  <dcterms:modified xsi:type="dcterms:W3CDTF">2024-01-23T15:51:36Z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0x01010090FBF758490EA542B6D5C6766BF526EA</vt:lpwstr>
  </property>
  <property fmtid="{D5CDD505-2E9C-101B-9397-08002B2CF9AE}" pid="3" name="MediaServiceImageTags">
    <vt:lpwstr/>
  </property>
</Properties>
</file>